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41DDF4C7-102E-4F06-BFD1-BE7675610CF5}"/>
    <pc:docChg chg="custSel modSld">
      <pc:chgData name="kageto makoto" userId="32823e1b33af3d12" providerId="LiveId" clId="{41DDF4C7-102E-4F06-BFD1-BE7675610CF5}" dt="2022-12-18T06:30:55.662" v="1" actId="478"/>
      <pc:docMkLst>
        <pc:docMk/>
      </pc:docMkLst>
      <pc:sldChg chg="delSp mod delAnim">
        <pc:chgData name="kageto makoto" userId="32823e1b33af3d12" providerId="LiveId" clId="{41DDF4C7-102E-4F06-BFD1-BE7675610CF5}" dt="2022-12-18T06:30:55.662" v="1" actId="478"/>
        <pc:sldMkLst>
          <pc:docMk/>
          <pc:sldMk cId="0" sldId="256"/>
        </pc:sldMkLst>
        <pc:picChg chg="del">
          <ac:chgData name="kageto makoto" userId="32823e1b33af3d12" providerId="LiveId" clId="{41DDF4C7-102E-4F06-BFD1-BE7675610CF5}" dt="2022-12-18T06:30:55.662" v="1" actId="478"/>
          <ac:picMkLst>
            <pc:docMk/>
            <pc:sldMk cId="0" sldId="256"/>
            <ac:picMk id="3" creationId="{A10F21A8-3060-4B04-892E-25BF2426A5DE}"/>
          </ac:picMkLst>
        </pc:picChg>
      </pc:sldChg>
      <pc:sldChg chg="delSp mod delAnim">
        <pc:chgData name="kageto makoto" userId="32823e1b33af3d12" providerId="LiveId" clId="{41DDF4C7-102E-4F06-BFD1-BE7675610CF5}" dt="2022-12-18T06:30:54.055" v="0" actId="478"/>
        <pc:sldMkLst>
          <pc:docMk/>
          <pc:sldMk cId="0" sldId="257"/>
        </pc:sldMkLst>
        <pc:picChg chg="del">
          <ac:chgData name="kageto makoto" userId="32823e1b33af3d12" providerId="LiveId" clId="{41DDF4C7-102E-4F06-BFD1-BE7675610CF5}" dt="2022-12-18T06:30:54.055" v="0" actId="478"/>
          <ac:picMkLst>
            <pc:docMk/>
            <pc:sldMk cId="0" sldId="257"/>
            <ac:picMk id="2" creationId="{80D30BDC-B546-4597-95B8-F66A0A9611ED}"/>
          </ac:picMkLst>
        </pc:picChg>
      </pc:sldChg>
    </pc:docChg>
  </pc:docChgLst>
  <pc:docChgLst>
    <pc:chgData name="kageto makoto" userId="32823e1b33af3d12" providerId="LiveId" clId="{037701D8-F70A-42CD-B9DE-C4F791634352}"/>
    <pc:docChg chg="custSel modSld">
      <pc:chgData name="kageto makoto" userId="32823e1b33af3d12" providerId="LiveId" clId="{037701D8-F70A-42CD-B9DE-C4F791634352}" dt="2021-03-29T07:18:29.064" v="11" actId="14100"/>
      <pc:docMkLst>
        <pc:docMk/>
      </pc:docMkLst>
      <pc:sldChg chg="addSp delSp modSp mod delAnim modAnim modNotes">
        <pc:chgData name="kageto makoto" userId="32823e1b33af3d12" providerId="LiveId" clId="{037701D8-F70A-42CD-B9DE-C4F791634352}" dt="2021-03-29T07:18:07.450" v="7" actId="1076"/>
        <pc:sldMkLst>
          <pc:docMk/>
          <pc:sldMk cId="0" sldId="256"/>
        </pc:sldMkLst>
        <pc:picChg chg="add del mod">
          <ac:chgData name="kageto makoto" userId="32823e1b33af3d12" providerId="LiveId" clId="{037701D8-F70A-42CD-B9DE-C4F791634352}" dt="2021-03-29T07:17:58.411" v="3" actId="478"/>
          <ac:picMkLst>
            <pc:docMk/>
            <pc:sldMk cId="0" sldId="256"/>
            <ac:picMk id="2" creationId="{6E3F9795-DA23-4EAF-8FD8-B8071FEE9C6C}"/>
          </ac:picMkLst>
        </pc:picChg>
        <pc:picChg chg="add mod">
          <ac:chgData name="kageto makoto" userId="32823e1b33af3d12" providerId="LiveId" clId="{037701D8-F70A-42CD-B9DE-C4F791634352}" dt="2021-03-29T07:18:07.450" v="7" actId="1076"/>
          <ac:picMkLst>
            <pc:docMk/>
            <pc:sldMk cId="0" sldId="256"/>
            <ac:picMk id="3" creationId="{A10F21A8-3060-4B04-892E-25BF2426A5DE}"/>
          </ac:picMkLst>
        </pc:picChg>
      </pc:sldChg>
      <pc:sldChg chg="addSp modSp mod modAnim modNotes">
        <pc:chgData name="kageto makoto" userId="32823e1b33af3d12" providerId="LiveId" clId="{037701D8-F70A-42CD-B9DE-C4F791634352}" dt="2021-03-29T07:18:29.064" v="11" actId="14100"/>
        <pc:sldMkLst>
          <pc:docMk/>
          <pc:sldMk cId="0" sldId="257"/>
        </pc:sldMkLst>
        <pc:picChg chg="add mod">
          <ac:chgData name="kageto makoto" userId="32823e1b33af3d12" providerId="LiveId" clId="{037701D8-F70A-42CD-B9DE-C4F791634352}" dt="2021-03-29T07:18:29.064" v="11" actId="14100"/>
          <ac:picMkLst>
            <pc:docMk/>
            <pc:sldMk cId="0" sldId="257"/>
            <ac:picMk id="2" creationId="{80D30BDC-B546-4597-95B8-F66A0A9611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08424031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08424031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-2938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H8　I want to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871625"/>
            <a:ext cx="8520600" cy="39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want to find a good bag for you.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want to go shopping.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want to eat cookies.</a:t>
            </a:r>
            <a:endParaRPr sz="2650">
              <a:solidFill>
                <a:schemeClr val="dk1"/>
              </a:solidFill>
            </a:endParaRPr>
          </a:p>
          <a:p>
            <a:pPr marL="457200" lvl="0" indent="-3968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Char char="●"/>
            </a:pPr>
            <a:r>
              <a:rPr lang="ja" sz="2650">
                <a:solidFill>
                  <a:schemeClr val="dk1"/>
                </a:solidFill>
              </a:rPr>
              <a:t>I want to learn English.</a:t>
            </a:r>
            <a:endParaRPr sz="3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画面に合わせる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H8　I want to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H8　I want to</dc:title>
  <cp:lastModifiedBy>kageto makoto</cp:lastModifiedBy>
  <cp:revision>1</cp:revision>
  <dcterms:modified xsi:type="dcterms:W3CDTF">2022-12-18T06:30:58Z</dcterms:modified>
</cp:coreProperties>
</file>